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72" r:id="rId5"/>
    <p:sldId id="273" r:id="rId6"/>
    <p:sldId id="274" r:id="rId7"/>
    <p:sldId id="275" r:id="rId8"/>
    <p:sldId id="271" r:id="rId9"/>
  </p:sldIdLst>
  <p:sldSz cx="18288000" cy="10287000"/>
  <p:notesSz cx="6858000" cy="9144000"/>
  <p:embeddedFontLst>
    <p:embeddedFont>
      <p:font typeface="Montserrat" panose="00000500000000000000" pitchFamily="50" charset="0"/>
      <p:regular r:id="rId10"/>
      <p:bold r:id="rId11"/>
    </p:embeddedFont>
    <p:embeddedFont>
      <p:font typeface="Montserrat Bold" panose="020B0604020202020204" charset="0"/>
      <p:regular r:id="rId12"/>
    </p:embeddedFont>
    <p:embeddedFont>
      <p:font typeface="Nunito" pitchFamily="2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7" d="100"/>
          <a:sy n="37" d="100"/>
        </p:scale>
        <p:origin x="988" y="3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 rot="4590674">
            <a:off x="8672350" y="8666679"/>
            <a:ext cx="9987568" cy="9041999"/>
            <a:chOff x="0" y="0"/>
            <a:chExt cx="5580380" cy="5052060"/>
          </a:xfrm>
        </p:grpSpPr>
        <p:sp>
          <p:nvSpPr>
            <p:cNvPr id="4" name="Freeform 4"/>
            <p:cNvSpPr/>
            <p:nvPr/>
          </p:nvSpPr>
          <p:spPr>
            <a:xfrm>
              <a:off x="-635000" y="-673100"/>
              <a:ext cx="6488430" cy="6027420"/>
            </a:xfrm>
            <a:custGeom>
              <a:avLst/>
              <a:gdLst/>
              <a:ahLst/>
              <a:cxnLst/>
              <a:rect l="l" t="t" r="r" b="b"/>
              <a:pathLst>
                <a:path w="6488430" h="6027420">
                  <a:moveTo>
                    <a:pt x="5344160" y="1055370"/>
                  </a:moveTo>
                  <a:cubicBezTo>
                    <a:pt x="4573270" y="651510"/>
                    <a:pt x="3856990" y="1112520"/>
                    <a:pt x="3284220" y="1112520"/>
                  </a:cubicBezTo>
                  <a:cubicBezTo>
                    <a:pt x="2839720" y="1112520"/>
                    <a:pt x="2001520" y="0"/>
                    <a:pt x="1000760" y="1314450"/>
                  </a:cubicBezTo>
                  <a:cubicBezTo>
                    <a:pt x="0" y="2628900"/>
                    <a:pt x="1247140" y="3865880"/>
                    <a:pt x="2368550" y="4946650"/>
                  </a:cubicBezTo>
                  <a:cubicBezTo>
                    <a:pt x="3489960" y="6027420"/>
                    <a:pt x="5013960" y="6009640"/>
                    <a:pt x="5894070" y="4725670"/>
                  </a:cubicBezTo>
                  <a:cubicBezTo>
                    <a:pt x="6488430" y="3859530"/>
                    <a:pt x="6229350" y="1520190"/>
                    <a:pt x="5344160" y="1055370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3210048" y="0"/>
            <a:ext cx="6286500" cy="10287000"/>
            <a:chOff x="0" y="0"/>
            <a:chExt cx="1655704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55704" cy="2709333"/>
            </a:xfrm>
            <a:custGeom>
              <a:avLst/>
              <a:gdLst/>
              <a:ahLst/>
              <a:cxnLst/>
              <a:rect l="l" t="t" r="r" b="b"/>
              <a:pathLst>
                <a:path w="1655704" h="2709333">
                  <a:moveTo>
                    <a:pt x="123152" y="0"/>
                  </a:moveTo>
                  <a:lnTo>
                    <a:pt x="1532552" y="0"/>
                  </a:lnTo>
                  <a:cubicBezTo>
                    <a:pt x="1565214" y="0"/>
                    <a:pt x="1596538" y="12975"/>
                    <a:pt x="1619634" y="36070"/>
                  </a:cubicBezTo>
                  <a:cubicBezTo>
                    <a:pt x="1642729" y="59166"/>
                    <a:pt x="1655704" y="90490"/>
                    <a:pt x="1655704" y="123152"/>
                  </a:cubicBezTo>
                  <a:lnTo>
                    <a:pt x="1655704" y="2586182"/>
                  </a:lnTo>
                  <a:cubicBezTo>
                    <a:pt x="1655704" y="2654197"/>
                    <a:pt x="1600567" y="2709333"/>
                    <a:pt x="1532552" y="2709333"/>
                  </a:cubicBezTo>
                  <a:lnTo>
                    <a:pt x="123152" y="2709333"/>
                  </a:lnTo>
                  <a:cubicBezTo>
                    <a:pt x="55137" y="2709333"/>
                    <a:pt x="0" y="2654197"/>
                    <a:pt x="0" y="2586182"/>
                  </a:cubicBezTo>
                  <a:lnTo>
                    <a:pt x="0" y="123152"/>
                  </a:lnTo>
                  <a:cubicBezTo>
                    <a:pt x="0" y="55137"/>
                    <a:pt x="55137" y="0"/>
                    <a:pt x="123152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655704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397490" y="2397587"/>
            <a:ext cx="8794998" cy="8794998"/>
          </a:xfrm>
          <a:custGeom>
            <a:avLst/>
            <a:gdLst/>
            <a:ahLst/>
            <a:cxnLst/>
            <a:rect l="l" t="t" r="r" b="b"/>
            <a:pathLst>
              <a:path w="8794998" h="8794998">
                <a:moveTo>
                  <a:pt x="0" y="0"/>
                </a:moveTo>
                <a:lnTo>
                  <a:pt x="8794998" y="0"/>
                </a:lnTo>
                <a:lnTo>
                  <a:pt x="8794998" y="8794998"/>
                </a:lnTo>
                <a:lnTo>
                  <a:pt x="0" y="87949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089557" y="7884319"/>
            <a:ext cx="7429436" cy="1590821"/>
            <a:chOff x="0" y="0"/>
            <a:chExt cx="1956724" cy="41898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56724" cy="418982"/>
            </a:xfrm>
            <a:custGeom>
              <a:avLst/>
              <a:gdLst/>
              <a:ahLst/>
              <a:cxnLst/>
              <a:rect l="l" t="t" r="r" b="b"/>
              <a:pathLst>
                <a:path w="1956724" h="418982">
                  <a:moveTo>
                    <a:pt x="104206" y="0"/>
                  </a:moveTo>
                  <a:lnTo>
                    <a:pt x="1852518" y="0"/>
                  </a:lnTo>
                  <a:cubicBezTo>
                    <a:pt x="1880155" y="0"/>
                    <a:pt x="1906660" y="10979"/>
                    <a:pt x="1926203" y="30521"/>
                  </a:cubicBezTo>
                  <a:cubicBezTo>
                    <a:pt x="1945745" y="50064"/>
                    <a:pt x="1956724" y="76569"/>
                    <a:pt x="1956724" y="104206"/>
                  </a:cubicBezTo>
                  <a:lnTo>
                    <a:pt x="1956724" y="314776"/>
                  </a:lnTo>
                  <a:cubicBezTo>
                    <a:pt x="1956724" y="372327"/>
                    <a:pt x="1910069" y="418982"/>
                    <a:pt x="1852518" y="418982"/>
                  </a:cubicBezTo>
                  <a:lnTo>
                    <a:pt x="104206" y="418982"/>
                  </a:lnTo>
                  <a:cubicBezTo>
                    <a:pt x="76569" y="418982"/>
                    <a:pt x="50064" y="408003"/>
                    <a:pt x="30521" y="388460"/>
                  </a:cubicBezTo>
                  <a:cubicBezTo>
                    <a:pt x="10979" y="368918"/>
                    <a:pt x="0" y="342413"/>
                    <a:pt x="0" y="314776"/>
                  </a:cubicBezTo>
                  <a:lnTo>
                    <a:pt x="0" y="104206"/>
                  </a:lnTo>
                  <a:cubicBezTo>
                    <a:pt x="0" y="76569"/>
                    <a:pt x="10979" y="50064"/>
                    <a:pt x="30521" y="30521"/>
                  </a:cubicBezTo>
                  <a:cubicBezTo>
                    <a:pt x="50064" y="10979"/>
                    <a:pt x="76569" y="0"/>
                    <a:pt x="104206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956724" cy="4761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rot="9307463">
            <a:off x="-1036304" y="170688"/>
            <a:ext cx="7315200" cy="2432304"/>
          </a:xfrm>
          <a:custGeom>
            <a:avLst/>
            <a:gdLst/>
            <a:ahLst/>
            <a:cxnLst/>
            <a:rect l="l" t="t" r="r" b="b"/>
            <a:pathLst>
              <a:path w="7315200" h="2432304">
                <a:moveTo>
                  <a:pt x="0" y="0"/>
                </a:moveTo>
                <a:lnTo>
                  <a:pt x="7315200" y="0"/>
                </a:lnTo>
                <a:lnTo>
                  <a:pt x="7315200" y="2432304"/>
                </a:lnTo>
                <a:lnTo>
                  <a:pt x="0" y="2432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028700" y="3525163"/>
            <a:ext cx="11534303" cy="2337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sz="7200" b="1" dirty="0">
                <a:solidFill>
                  <a:srgbClr val="185D6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Five Stages of Team Development</a:t>
            </a:r>
          </a:p>
        </p:txBody>
      </p:sp>
      <p:sp>
        <p:nvSpPr>
          <p:cNvPr id="22" name="Freeform 22"/>
          <p:cNvSpPr/>
          <p:nvPr/>
        </p:nvSpPr>
        <p:spPr>
          <a:xfrm>
            <a:off x="2404457" y="9258300"/>
            <a:ext cx="433679" cy="433679"/>
          </a:xfrm>
          <a:custGeom>
            <a:avLst/>
            <a:gdLst/>
            <a:ahLst/>
            <a:cxnLst/>
            <a:rect l="l" t="t" r="r" b="b"/>
            <a:pathLst>
              <a:path w="433679" h="433679">
                <a:moveTo>
                  <a:pt x="0" y="0"/>
                </a:moveTo>
                <a:lnTo>
                  <a:pt x="433679" y="0"/>
                </a:lnTo>
                <a:lnTo>
                  <a:pt x="433679" y="433679"/>
                </a:lnTo>
                <a:lnTo>
                  <a:pt x="0" y="4336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28700" y="258550"/>
            <a:ext cx="4022148" cy="1540300"/>
          </a:xfrm>
          <a:custGeom>
            <a:avLst/>
            <a:gdLst/>
            <a:ahLst/>
            <a:cxnLst/>
            <a:rect l="l" t="t" r="r" b="b"/>
            <a:pathLst>
              <a:path w="4022148" h="1540300">
                <a:moveTo>
                  <a:pt x="0" y="0"/>
                </a:moveTo>
                <a:lnTo>
                  <a:pt x="4022148" y="0"/>
                </a:lnTo>
                <a:lnTo>
                  <a:pt x="4022148" y="1540300"/>
                </a:lnTo>
                <a:lnTo>
                  <a:pt x="0" y="15403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75281" b="-85846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714564" y="8005246"/>
            <a:ext cx="6804430" cy="129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Prepared by : </a:t>
            </a:r>
            <a:r>
              <a:rPr lang="en-US" sz="24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Mr. Chivin DOUNG</a:t>
            </a:r>
          </a:p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Co-Founder &amp; GM @ Elevate Solution Partners</a:t>
            </a:r>
          </a:p>
          <a:p>
            <a:pPr algn="l">
              <a:lnSpc>
                <a:spcPts val="3359"/>
              </a:lnSpc>
            </a:pPr>
            <a:r>
              <a:rPr lang="en-US" sz="2400" dirty="0" err="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Ph.D</a:t>
            </a:r>
            <a:r>
              <a:rPr lang="en-US" sz="2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Candi, Coach, Mentor, Consultant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609569" y="9518477"/>
            <a:ext cx="4130675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Date : August 2025</a:t>
            </a:r>
          </a:p>
        </p:txBody>
      </p:sp>
      <p:pic>
        <p:nvPicPr>
          <p:cNvPr id="17" name="Picture 2" descr="Tuckman's Five Stages of Team Development. Still Relevant? | Alun Gathergood">
            <a:extLst>
              <a:ext uri="{FF2B5EF4-FFF2-40B4-BE49-F238E27FC236}">
                <a16:creationId xmlns:a16="http://schemas.microsoft.com/office/drawing/2014/main" id="{11C5B0F3-1AB6-2ABD-225C-F751E1D8F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352" y="2092284"/>
            <a:ext cx="6529664" cy="652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4375" y="-2971154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3139711"/>
            <a:chOff x="0" y="0"/>
            <a:chExt cx="4816593" cy="8269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826920"/>
            </a:xfrm>
            <a:custGeom>
              <a:avLst/>
              <a:gdLst/>
              <a:ahLst/>
              <a:cxnLst/>
              <a:rect l="l" t="t" r="r" b="b"/>
              <a:pathLst>
                <a:path w="4816592" h="826920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784586"/>
                  </a:lnTo>
                  <a:cubicBezTo>
                    <a:pt x="4816592" y="795814"/>
                    <a:pt x="4812132" y="806582"/>
                    <a:pt x="4804193" y="814521"/>
                  </a:cubicBezTo>
                  <a:cubicBezTo>
                    <a:pt x="4796254" y="822460"/>
                    <a:pt x="4785487" y="826920"/>
                    <a:pt x="4774259" y="826920"/>
                  </a:cubicBezTo>
                  <a:lnTo>
                    <a:pt x="42333" y="826920"/>
                  </a:lnTo>
                  <a:cubicBezTo>
                    <a:pt x="31106" y="826920"/>
                    <a:pt x="20338" y="822460"/>
                    <a:pt x="12399" y="814521"/>
                  </a:cubicBezTo>
                  <a:cubicBezTo>
                    <a:pt x="4460" y="806582"/>
                    <a:pt x="0" y="795814"/>
                    <a:pt x="0" y="784586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884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4EE512C-CCBD-49AE-D014-C01A91CC69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0175" y="2319610"/>
            <a:ext cx="14189182" cy="74978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593278"/>
            <a:chOff x="0" y="0"/>
            <a:chExt cx="4816593" cy="6830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83003"/>
            </a:xfrm>
            <a:custGeom>
              <a:avLst/>
              <a:gdLst/>
              <a:ahLst/>
              <a:cxnLst/>
              <a:rect l="l" t="t" r="r" b="b"/>
              <a:pathLst>
                <a:path w="4816592" h="683003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640670"/>
                  </a:lnTo>
                  <a:cubicBezTo>
                    <a:pt x="4816592" y="651897"/>
                    <a:pt x="4812132" y="662665"/>
                    <a:pt x="4804193" y="670604"/>
                  </a:cubicBezTo>
                  <a:cubicBezTo>
                    <a:pt x="4796254" y="678543"/>
                    <a:pt x="4785487" y="683003"/>
                    <a:pt x="4774259" y="683003"/>
                  </a:cubicBezTo>
                  <a:lnTo>
                    <a:pt x="42333" y="683003"/>
                  </a:lnTo>
                  <a:cubicBezTo>
                    <a:pt x="31106" y="683003"/>
                    <a:pt x="20338" y="678543"/>
                    <a:pt x="12399" y="670604"/>
                  </a:cubicBezTo>
                  <a:cubicBezTo>
                    <a:pt x="4460" y="662665"/>
                    <a:pt x="0" y="651897"/>
                    <a:pt x="0" y="640670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740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8700" y="52387"/>
            <a:ext cx="14953429" cy="103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 b="1" dirty="0">
                <a:solidFill>
                  <a:srgbClr val="FAFAFA"/>
                </a:solidFill>
                <a:latin typeface="Montserrat"/>
                <a:ea typeface="Montserrat"/>
                <a:cs typeface="Montserrat"/>
                <a:sym typeface="Montserrat"/>
              </a:rPr>
              <a:t>FORMING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954EC4-4B50-9DA9-AAE7-80D51A7BDC5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642" t="11212" r="6463" b="10000"/>
          <a:stretch>
            <a:fillRect/>
          </a:stretch>
        </p:blipFill>
        <p:spPr>
          <a:xfrm>
            <a:off x="1418734" y="2215620"/>
            <a:ext cx="14237350" cy="61815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1B0CD82-9350-DA41-308C-32D28B6FE2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6889"/>
          <a:stretch>
            <a:fillRect/>
          </a:stretch>
        </p:blipFill>
        <p:spPr>
          <a:xfrm>
            <a:off x="10332178" y="2183814"/>
            <a:ext cx="5649952" cy="41026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388A9-C480-5015-B516-6FCF2A0A8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0B7DAA9-B2C3-9740-483B-AEA512AC1CC3}"/>
              </a:ext>
            </a:extLst>
          </p:cNvPr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D1E3481-B7E7-0517-5445-415F0C7F6C88}"/>
              </a:ext>
            </a:extLst>
          </p:cNvPr>
          <p:cNvGrpSpPr/>
          <p:nvPr/>
        </p:nvGrpSpPr>
        <p:grpSpPr>
          <a:xfrm>
            <a:off x="-2058639" y="-1069928"/>
            <a:ext cx="18288000" cy="2593278"/>
            <a:chOff x="0" y="0"/>
            <a:chExt cx="4816593" cy="68300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A29A793-5183-D4E2-53A0-F6A6899C8CEE}"/>
                </a:ext>
              </a:extLst>
            </p:cNvPr>
            <p:cNvSpPr/>
            <p:nvPr/>
          </p:nvSpPr>
          <p:spPr>
            <a:xfrm>
              <a:off x="0" y="0"/>
              <a:ext cx="4816592" cy="683003"/>
            </a:xfrm>
            <a:custGeom>
              <a:avLst/>
              <a:gdLst/>
              <a:ahLst/>
              <a:cxnLst/>
              <a:rect l="l" t="t" r="r" b="b"/>
              <a:pathLst>
                <a:path w="4816592" h="683003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640670"/>
                  </a:lnTo>
                  <a:cubicBezTo>
                    <a:pt x="4816592" y="651897"/>
                    <a:pt x="4812132" y="662665"/>
                    <a:pt x="4804193" y="670604"/>
                  </a:cubicBezTo>
                  <a:cubicBezTo>
                    <a:pt x="4796254" y="678543"/>
                    <a:pt x="4785487" y="683003"/>
                    <a:pt x="4774259" y="683003"/>
                  </a:cubicBezTo>
                  <a:lnTo>
                    <a:pt x="42333" y="683003"/>
                  </a:lnTo>
                  <a:cubicBezTo>
                    <a:pt x="31106" y="683003"/>
                    <a:pt x="20338" y="678543"/>
                    <a:pt x="12399" y="670604"/>
                  </a:cubicBezTo>
                  <a:cubicBezTo>
                    <a:pt x="4460" y="662665"/>
                    <a:pt x="0" y="651897"/>
                    <a:pt x="0" y="640670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6CD40F-66BD-E446-80D4-C8D17A042874}"/>
                </a:ext>
              </a:extLst>
            </p:cNvPr>
            <p:cNvSpPr txBox="1"/>
            <p:nvPr/>
          </p:nvSpPr>
          <p:spPr>
            <a:xfrm>
              <a:off x="0" y="-57150"/>
              <a:ext cx="4816593" cy="740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3E9ED00-5034-A9A8-EB4C-D251E7566E72}"/>
              </a:ext>
            </a:extLst>
          </p:cNvPr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B974682-B190-5CB6-AB70-B5BD69E0E2F8}"/>
                </a:ext>
              </a:extLst>
            </p:cNvPr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4C23D86-45F7-4488-9944-F001E7EA9E61}"/>
                </a:ext>
              </a:extLst>
            </p:cNvPr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0FA0096-8D20-0107-E6F3-B72960BB5F39}"/>
              </a:ext>
            </a:extLst>
          </p:cNvPr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87FABB5-C76D-ECA3-4056-1E50E09DE05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2027C31-5A35-D82F-A995-E364BB3CEC1D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FAA6CE0E-C1F3-7437-0DEC-B831FC12B59F}"/>
              </a:ext>
            </a:extLst>
          </p:cNvPr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4294198-C861-F8B1-DFEF-981EC4C28FA0}"/>
              </a:ext>
            </a:extLst>
          </p:cNvPr>
          <p:cNvSpPr txBox="1"/>
          <p:nvPr/>
        </p:nvSpPr>
        <p:spPr>
          <a:xfrm>
            <a:off x="1028700" y="52387"/>
            <a:ext cx="14953429" cy="103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 b="1" dirty="0">
                <a:solidFill>
                  <a:srgbClr val="FAFAFA"/>
                </a:solidFill>
                <a:latin typeface="Montserrat"/>
                <a:ea typeface="Montserrat"/>
                <a:cs typeface="Montserrat"/>
                <a:sym typeface="Montserrat"/>
              </a:rPr>
              <a:t>STORMING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9CF669-802A-73C2-B249-DFE6D92F1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553" t="6018" r="6105" b="13891"/>
          <a:stretch>
            <a:fillRect/>
          </a:stretch>
        </p:blipFill>
        <p:spPr>
          <a:xfrm>
            <a:off x="1431174" y="1681456"/>
            <a:ext cx="14212470" cy="65524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A63749-2CCE-CFE7-1630-F0F8BCAEB9E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4458"/>
          <a:stretch>
            <a:fillRect/>
          </a:stretch>
        </p:blipFill>
        <p:spPr>
          <a:xfrm>
            <a:off x="10820399" y="2288771"/>
            <a:ext cx="4648201" cy="409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77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0F7B7-B83D-F33A-8622-8175F7334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4C2507-5106-C5A3-F9BE-55A4BC6D7F21}"/>
              </a:ext>
            </a:extLst>
          </p:cNvPr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9FEBC4A-685F-6775-2948-71B2B24BC3D7}"/>
              </a:ext>
            </a:extLst>
          </p:cNvPr>
          <p:cNvGrpSpPr/>
          <p:nvPr/>
        </p:nvGrpSpPr>
        <p:grpSpPr>
          <a:xfrm>
            <a:off x="-2058639" y="-1069928"/>
            <a:ext cx="18288000" cy="2593278"/>
            <a:chOff x="0" y="0"/>
            <a:chExt cx="4816593" cy="68300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1F20FFB-BA14-C370-7F67-1CF197CE5874}"/>
                </a:ext>
              </a:extLst>
            </p:cNvPr>
            <p:cNvSpPr/>
            <p:nvPr/>
          </p:nvSpPr>
          <p:spPr>
            <a:xfrm>
              <a:off x="0" y="0"/>
              <a:ext cx="4816592" cy="683003"/>
            </a:xfrm>
            <a:custGeom>
              <a:avLst/>
              <a:gdLst/>
              <a:ahLst/>
              <a:cxnLst/>
              <a:rect l="l" t="t" r="r" b="b"/>
              <a:pathLst>
                <a:path w="4816592" h="683003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640670"/>
                  </a:lnTo>
                  <a:cubicBezTo>
                    <a:pt x="4816592" y="651897"/>
                    <a:pt x="4812132" y="662665"/>
                    <a:pt x="4804193" y="670604"/>
                  </a:cubicBezTo>
                  <a:cubicBezTo>
                    <a:pt x="4796254" y="678543"/>
                    <a:pt x="4785487" y="683003"/>
                    <a:pt x="4774259" y="683003"/>
                  </a:cubicBezTo>
                  <a:lnTo>
                    <a:pt x="42333" y="683003"/>
                  </a:lnTo>
                  <a:cubicBezTo>
                    <a:pt x="31106" y="683003"/>
                    <a:pt x="20338" y="678543"/>
                    <a:pt x="12399" y="670604"/>
                  </a:cubicBezTo>
                  <a:cubicBezTo>
                    <a:pt x="4460" y="662665"/>
                    <a:pt x="0" y="651897"/>
                    <a:pt x="0" y="640670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0D7CF0A-D5A3-3B07-0D5F-84A12CC41E62}"/>
                </a:ext>
              </a:extLst>
            </p:cNvPr>
            <p:cNvSpPr txBox="1"/>
            <p:nvPr/>
          </p:nvSpPr>
          <p:spPr>
            <a:xfrm>
              <a:off x="0" y="-57150"/>
              <a:ext cx="4816593" cy="740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676E1F8-8282-A7AE-7099-B54E015B4A13}"/>
              </a:ext>
            </a:extLst>
          </p:cNvPr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2519EC6-DC8C-8748-151D-A1B575F5EE3D}"/>
                </a:ext>
              </a:extLst>
            </p:cNvPr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3CC0E43-1D23-DBC6-8CB7-6F467665C268}"/>
                </a:ext>
              </a:extLst>
            </p:cNvPr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809126B-4635-11E0-5196-50585782B393}"/>
              </a:ext>
            </a:extLst>
          </p:cNvPr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CB7470F-75C9-2AAC-A515-36DEFB0E1C1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E5E00DD-ED83-03CA-F358-BF20B298179A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5D40D6B7-2B55-BFA4-7AE2-AECB90505A77}"/>
              </a:ext>
            </a:extLst>
          </p:cNvPr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14C880F-EEBD-A50F-BDF5-BB0C6C36FCB0}"/>
              </a:ext>
            </a:extLst>
          </p:cNvPr>
          <p:cNvSpPr txBox="1"/>
          <p:nvPr/>
        </p:nvSpPr>
        <p:spPr>
          <a:xfrm>
            <a:off x="1028700" y="52387"/>
            <a:ext cx="14953429" cy="103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 b="1" dirty="0">
                <a:solidFill>
                  <a:srgbClr val="FAFAFA"/>
                </a:solidFill>
                <a:latin typeface="Montserrat"/>
                <a:ea typeface="Montserrat"/>
                <a:cs typeface="Montserrat"/>
                <a:sym typeface="Montserrat"/>
              </a:rPr>
              <a:t>NORMING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F429400-34C5-2F61-6B27-50FD70204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942" y="2186533"/>
            <a:ext cx="14318847" cy="63859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269F3E2-D648-1577-9BF6-D4C67E0F5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6200" y="1978237"/>
            <a:ext cx="4232063" cy="423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21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D52C8-7C36-3EA2-541D-377EDE040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CB07265-5B96-1016-76E5-F5E2CDE15A38}"/>
              </a:ext>
            </a:extLst>
          </p:cNvPr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C8E61E6-9E83-DB00-4B41-444685CCAD05}"/>
              </a:ext>
            </a:extLst>
          </p:cNvPr>
          <p:cNvGrpSpPr/>
          <p:nvPr/>
        </p:nvGrpSpPr>
        <p:grpSpPr>
          <a:xfrm>
            <a:off x="-2058639" y="-1069928"/>
            <a:ext cx="18288000" cy="2593278"/>
            <a:chOff x="0" y="0"/>
            <a:chExt cx="4816593" cy="68300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EF90956-AD47-99DC-4C11-430B4B5A09BA}"/>
                </a:ext>
              </a:extLst>
            </p:cNvPr>
            <p:cNvSpPr/>
            <p:nvPr/>
          </p:nvSpPr>
          <p:spPr>
            <a:xfrm>
              <a:off x="0" y="0"/>
              <a:ext cx="4816592" cy="683003"/>
            </a:xfrm>
            <a:custGeom>
              <a:avLst/>
              <a:gdLst/>
              <a:ahLst/>
              <a:cxnLst/>
              <a:rect l="l" t="t" r="r" b="b"/>
              <a:pathLst>
                <a:path w="4816592" h="683003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640670"/>
                  </a:lnTo>
                  <a:cubicBezTo>
                    <a:pt x="4816592" y="651897"/>
                    <a:pt x="4812132" y="662665"/>
                    <a:pt x="4804193" y="670604"/>
                  </a:cubicBezTo>
                  <a:cubicBezTo>
                    <a:pt x="4796254" y="678543"/>
                    <a:pt x="4785487" y="683003"/>
                    <a:pt x="4774259" y="683003"/>
                  </a:cubicBezTo>
                  <a:lnTo>
                    <a:pt x="42333" y="683003"/>
                  </a:lnTo>
                  <a:cubicBezTo>
                    <a:pt x="31106" y="683003"/>
                    <a:pt x="20338" y="678543"/>
                    <a:pt x="12399" y="670604"/>
                  </a:cubicBezTo>
                  <a:cubicBezTo>
                    <a:pt x="4460" y="662665"/>
                    <a:pt x="0" y="651897"/>
                    <a:pt x="0" y="640670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D0BD5F2-21BA-41E9-F345-19A5B83E2A0A}"/>
                </a:ext>
              </a:extLst>
            </p:cNvPr>
            <p:cNvSpPr txBox="1"/>
            <p:nvPr/>
          </p:nvSpPr>
          <p:spPr>
            <a:xfrm>
              <a:off x="0" y="-57150"/>
              <a:ext cx="4816593" cy="740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C1D19891-B418-52C9-BA62-D879433234F2}"/>
              </a:ext>
            </a:extLst>
          </p:cNvPr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889B3D9-E860-6CA6-1638-E9AFFE7A6736}"/>
                </a:ext>
              </a:extLst>
            </p:cNvPr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38F4E06-D918-0090-DE0D-03AF9BAFD13F}"/>
                </a:ext>
              </a:extLst>
            </p:cNvPr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9A4749BD-30D9-4652-98A6-D06BF8E3FF63}"/>
              </a:ext>
            </a:extLst>
          </p:cNvPr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B45E3F8-EE89-B385-E05D-E0F0046B2FA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A98123B-5709-ED79-AAEA-D758B0116DF7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60E17573-AA50-75E1-577E-9868237C3B7C}"/>
              </a:ext>
            </a:extLst>
          </p:cNvPr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5DFBE70-641E-6CB8-E40D-2D6153358979}"/>
              </a:ext>
            </a:extLst>
          </p:cNvPr>
          <p:cNvSpPr txBox="1"/>
          <p:nvPr/>
        </p:nvSpPr>
        <p:spPr>
          <a:xfrm>
            <a:off x="1028700" y="52387"/>
            <a:ext cx="14953429" cy="103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 b="1" dirty="0">
                <a:solidFill>
                  <a:srgbClr val="FAFAFA"/>
                </a:solidFill>
                <a:latin typeface="Montserrat"/>
                <a:ea typeface="Montserrat"/>
                <a:cs typeface="Montserrat"/>
                <a:sym typeface="Montserrat"/>
              </a:rPr>
              <a:t>PERFORMING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F4219E-B485-3FAB-4E12-9AB8C46C47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586" y="2060168"/>
            <a:ext cx="14428668" cy="61666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9A649C4-5F4C-54BF-8094-BE8B6B18A2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4200" y="2158495"/>
            <a:ext cx="4733996" cy="427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35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ABDA2-A989-FB9A-1561-A79B1729B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009474-23C9-CC77-CCC4-BEA3C614CFE9}"/>
              </a:ext>
            </a:extLst>
          </p:cNvPr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2BDD65D-7010-0B5D-D817-0BCB9CF10442}"/>
              </a:ext>
            </a:extLst>
          </p:cNvPr>
          <p:cNvGrpSpPr/>
          <p:nvPr/>
        </p:nvGrpSpPr>
        <p:grpSpPr>
          <a:xfrm>
            <a:off x="-2058639" y="-1069928"/>
            <a:ext cx="18288000" cy="2593278"/>
            <a:chOff x="0" y="0"/>
            <a:chExt cx="4816593" cy="68300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A7FA46C-93CF-DC9F-F47B-CCA722A46DC7}"/>
                </a:ext>
              </a:extLst>
            </p:cNvPr>
            <p:cNvSpPr/>
            <p:nvPr/>
          </p:nvSpPr>
          <p:spPr>
            <a:xfrm>
              <a:off x="0" y="0"/>
              <a:ext cx="4816592" cy="683003"/>
            </a:xfrm>
            <a:custGeom>
              <a:avLst/>
              <a:gdLst/>
              <a:ahLst/>
              <a:cxnLst/>
              <a:rect l="l" t="t" r="r" b="b"/>
              <a:pathLst>
                <a:path w="4816592" h="683003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640670"/>
                  </a:lnTo>
                  <a:cubicBezTo>
                    <a:pt x="4816592" y="651897"/>
                    <a:pt x="4812132" y="662665"/>
                    <a:pt x="4804193" y="670604"/>
                  </a:cubicBezTo>
                  <a:cubicBezTo>
                    <a:pt x="4796254" y="678543"/>
                    <a:pt x="4785487" y="683003"/>
                    <a:pt x="4774259" y="683003"/>
                  </a:cubicBezTo>
                  <a:lnTo>
                    <a:pt x="42333" y="683003"/>
                  </a:lnTo>
                  <a:cubicBezTo>
                    <a:pt x="31106" y="683003"/>
                    <a:pt x="20338" y="678543"/>
                    <a:pt x="12399" y="670604"/>
                  </a:cubicBezTo>
                  <a:cubicBezTo>
                    <a:pt x="4460" y="662665"/>
                    <a:pt x="0" y="651897"/>
                    <a:pt x="0" y="640670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EC6E3FA-62B3-0152-F390-EDD0F9814248}"/>
                </a:ext>
              </a:extLst>
            </p:cNvPr>
            <p:cNvSpPr txBox="1"/>
            <p:nvPr/>
          </p:nvSpPr>
          <p:spPr>
            <a:xfrm>
              <a:off x="0" y="-57150"/>
              <a:ext cx="4816593" cy="740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A9A80CB-C8D1-BD23-AFDB-A9A7804B5DEB}"/>
              </a:ext>
            </a:extLst>
          </p:cNvPr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A1EA644-396C-F6FF-11C1-8EC895C69013}"/>
                </a:ext>
              </a:extLst>
            </p:cNvPr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39CA364-E1DE-6B13-A11E-F30EE1BD0325}"/>
                </a:ext>
              </a:extLst>
            </p:cNvPr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95CF0BE-E07E-E4ED-E5C3-214C74A0EBE9}"/>
              </a:ext>
            </a:extLst>
          </p:cNvPr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718674A-E6C1-3C9E-C430-2C65F79D9E0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E5745D8-587F-7D31-0879-0D4F0C1D65C7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EC27CC09-7257-FF33-595D-2251894B2471}"/>
              </a:ext>
            </a:extLst>
          </p:cNvPr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AB80D2E-9078-1382-D6A2-465E845B492B}"/>
              </a:ext>
            </a:extLst>
          </p:cNvPr>
          <p:cNvSpPr txBox="1"/>
          <p:nvPr/>
        </p:nvSpPr>
        <p:spPr>
          <a:xfrm>
            <a:off x="1028700" y="52387"/>
            <a:ext cx="14953429" cy="103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 b="1" dirty="0">
                <a:solidFill>
                  <a:srgbClr val="FAFAFA"/>
                </a:solidFill>
                <a:latin typeface="Montserrat"/>
                <a:ea typeface="Montserrat"/>
                <a:cs typeface="Montserrat"/>
                <a:sym typeface="Montserrat"/>
              </a:rPr>
              <a:t>ADJOURNING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88DB4FC-DDBB-D034-E86C-E25060D9CD8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812" t="8726" r="5407" b="8077"/>
          <a:stretch>
            <a:fillRect/>
          </a:stretch>
        </p:blipFill>
        <p:spPr>
          <a:xfrm>
            <a:off x="1294158" y="1945909"/>
            <a:ext cx="15259701" cy="67027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D895867-71DF-C16D-065A-12A72F7E9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6804" y="2070592"/>
            <a:ext cx="4932514" cy="444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31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2655042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632028" y="662940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504510" y="5500883"/>
            <a:ext cx="3278980" cy="3266684"/>
          </a:xfrm>
          <a:custGeom>
            <a:avLst/>
            <a:gdLst/>
            <a:ahLst/>
            <a:cxnLst/>
            <a:rect l="l" t="t" r="r" b="b"/>
            <a:pathLst>
              <a:path w="3278980" h="3266684">
                <a:moveTo>
                  <a:pt x="0" y="0"/>
                </a:moveTo>
                <a:lnTo>
                  <a:pt x="3278980" y="0"/>
                </a:lnTo>
                <a:lnTo>
                  <a:pt x="3278980" y="3266684"/>
                </a:lnTo>
                <a:lnTo>
                  <a:pt x="0" y="32666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107457" y="3392412"/>
            <a:ext cx="14953429" cy="1219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THANK YOU?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41</Words>
  <Application>Microsoft Office PowerPoint</Application>
  <PresentationFormat>Custom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Nunito</vt:lpstr>
      <vt:lpstr>Montserrat Bold</vt:lpstr>
      <vt:lpstr>Montserrat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 Vs Time &amp; Priority Management</dc:title>
  <dc:creator>Chivin D</dc:creator>
  <cp:lastModifiedBy>chivin</cp:lastModifiedBy>
  <cp:revision>8</cp:revision>
  <dcterms:created xsi:type="dcterms:W3CDTF">2006-08-16T00:00:00Z</dcterms:created>
  <dcterms:modified xsi:type="dcterms:W3CDTF">2025-10-28T12:16:58Z</dcterms:modified>
  <dc:identifier>DAGvXuIe-kA</dc:identifier>
</cp:coreProperties>
</file>